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60" r:id="rId2"/>
  </p:sldIdLst>
  <p:sldSz cx="12192000" cy="6858000"/>
  <p:notesSz cx="6858000" cy="9144000"/>
  <p:embeddedFontLst>
    <p:embeddedFont>
      <p:font typeface="Century Gothic" panose="020B0502020202020204" pitchFamily="34" charset="0"/>
      <p:regular r:id="rId3"/>
      <p:bold r:id="rId4"/>
      <p:italic r:id="rId5"/>
      <p:boldItalic r:id="rId6"/>
    </p:embeddedFont>
    <p:embeddedFont>
      <p:font typeface="等线" panose="02010600030101010101" pitchFamily="2" charset="-122"/>
      <p:regular r:id="rId7"/>
      <p:bold r:id="rId8"/>
    </p:embeddedFont>
    <p:embeddedFont>
      <p:font typeface="等线 Light" panose="02010600030101010101" pitchFamily="2" charset="-122"/>
      <p:regular r:id="rId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5"/>
    <p:restoredTop sz="94664"/>
  </p:normalViewPr>
  <p:slideViewPr>
    <p:cSldViewPr snapToGrid="0" snapToObjects="1">
      <p:cViewPr varScale="1">
        <p:scale>
          <a:sx n="106" d="100"/>
          <a:sy n="106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IH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11">
            <a:extLst>
              <a:ext uri="{FF2B5EF4-FFF2-40B4-BE49-F238E27FC236}">
                <a16:creationId xmlns:a16="http://schemas.microsoft.com/office/drawing/2014/main" id="{407F4005-5348-4ED7-9263-0A1CFD478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707017" y="1009795"/>
            <a:ext cx="428786" cy="3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596000" y="1872202"/>
            <a:ext cx="7265367" cy="107455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kumimoji="1" lang="en-US" sz="32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type the title of your article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4242805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1595438" y="4456499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Affiliation</a:t>
            </a:r>
            <a:endParaRPr lang="en-US" dirty="0"/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595438" y="4670194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Email</a:t>
            </a:r>
            <a:endParaRPr lang="en-US" dirty="0"/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95438" y="5137669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595438" y="5347956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Affiliation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95438" y="5816530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1595438" y="6031180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/>
              <a:t>Affiliation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59AE-BED1-7549-95C3-EBB2A499DC0C}" type="datetimeFigureOut">
              <a:rPr kumimoji="1" lang="zh-CN" altLang="en-US" smtClean="0"/>
              <a:t>2024/3/14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B7BC-588F-534C-A287-2D4F720E277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A040201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96000" y="1876579"/>
            <a:ext cx="7265367" cy="10745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宽屏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Century Gothic</vt:lpstr>
      <vt:lpstr>等线</vt:lpstr>
      <vt:lpstr>Arial</vt:lpstr>
      <vt:lpstr>等线 Light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Yanwen</cp:lastModifiedBy>
  <cp:revision>13</cp:revision>
  <dcterms:created xsi:type="dcterms:W3CDTF">2024-01-24T09:27:52Z</dcterms:created>
  <dcterms:modified xsi:type="dcterms:W3CDTF">2024-03-14T03:23:45Z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7F217835123389A3A2D5B0654B4A9879_43</vt:lpwstr>
  </property>
  <property fmtid="{D5CDD505-2E9C-101B-9397-08002B2CF9AE}" pid="3" name="KSOProductBuildVer">
    <vt:lpwstr>2052-6.4.0.8550</vt:lpwstr>
  </property>
</Properties>
</file>